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5" r:id="rId3"/>
    <p:sldId id="269" r:id="rId4"/>
    <p:sldId id="282" r:id="rId5"/>
    <p:sldId id="280" r:id="rId6"/>
    <p:sldId id="272" r:id="rId7"/>
    <p:sldId id="275" r:id="rId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9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13F576-9304-5236-6A25-9F42FE6164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74D9597-28B6-F847-7190-A86E2F68D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A2C78D-2BCD-0FF8-4E64-A37B83390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42B2-A499-4559-85C6-00C8D5C14FD8}" type="datetimeFigureOut">
              <a:rPr lang="es-CL" smtClean="0"/>
              <a:t>18-05-2022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5B88D5-03B1-50A8-8645-4AC886B47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3AD790-AA6D-A180-B85D-89C710DCA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E4E4-EFDE-4F7C-B708-459D66A39E3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08373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E55CC2-09C0-4F1E-C7EE-0F1859378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9A8C1F7-BD33-BDC6-F42B-F8F5156445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396F66-D0B7-0324-2984-88A094D49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42B2-A499-4559-85C6-00C8D5C14FD8}" type="datetimeFigureOut">
              <a:rPr lang="es-CL" smtClean="0"/>
              <a:t>18-05-2022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C87E55-884D-80AB-5FAE-616E9603C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A99CF9-0AC9-77F5-AB96-5AFB89DC0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E4E4-EFDE-4F7C-B708-459D66A39E3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87025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A3112FB-0417-AF5F-D47B-88505EE17C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F255444-5AAC-D506-4E81-75353EA4E6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8AADAB-504C-F8A9-A50D-FC0C4BA6E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42B2-A499-4559-85C6-00C8D5C14FD8}" type="datetimeFigureOut">
              <a:rPr lang="es-CL" smtClean="0"/>
              <a:t>18-05-2022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1FA53-441D-EAA5-B704-809E7F500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CD3AF2-89E9-D2A6-D12B-346B584C5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E4E4-EFDE-4F7C-B708-459D66A39E3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41436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923DA8-C94D-4897-B552-5A97DD6140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3F44FF0-A644-49E8-A91A-118BAB632A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Haga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A632CB-A899-4AF7-B0D1-F33E6DBA7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7F27B-A933-4019-B579-D5B42C28646C}" type="datetimeFigureOut">
              <a:rPr lang="es-MX" smtClean="0"/>
              <a:t>18/05/2022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66D984-B803-435C-BCF5-4BBAC713A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9692CF-9214-4B13-98B7-F4CAB957B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1285-6D45-4A4C-BC72-F7266A558D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1590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FC90C1-DC12-4585-816B-7F995CA70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8525E8-17D2-4F44-B405-8A55ADE168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Editar el estilo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0486F8-0096-44BF-8ACB-12C814FDE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7F27B-A933-4019-B579-D5B42C28646C}" type="datetimeFigureOut">
              <a:rPr lang="es-MX" smtClean="0"/>
              <a:t>18/05/2022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04895C-BAB0-461C-A3A0-338DF8278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08771D5-D349-4326-B034-BE55DDDD2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1285-6D45-4A4C-BC72-F7266A558D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95664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A043F6-9A64-47B0-AF08-C54FA3B5A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E72D7C8-2508-4D8D-B2DB-4EA1580B1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Editar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1690BD-00EC-42F5-A4C1-8EFD0DCDA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7F27B-A933-4019-B579-D5B42C28646C}" type="datetimeFigureOut">
              <a:rPr lang="es-MX" smtClean="0"/>
              <a:t>18/05/2022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9856C7-3F2E-430D-9834-94A2A8EE8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9F383C-5494-4803-9C41-4EEFDF770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1285-6D45-4A4C-BC72-F7266A558D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3350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B638FC-0A5D-4409-B619-3EB915BF2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68036A-CAD0-4976-A504-BC3F25FC0E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Editar el estilo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1BC9E81-15FC-4750-A089-AB8BF412CA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Editar el estilo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A51CF2-5D6A-4DA8-AF6F-2E470AFDC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7F27B-A933-4019-B579-D5B42C28646C}" type="datetimeFigureOut">
              <a:rPr lang="es-MX" smtClean="0"/>
              <a:t>18/05/2022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B94BFB0-B585-4357-8EFF-958C37EE8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B86D51F-6F6C-4188-9767-34F34D9CF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1285-6D45-4A4C-BC72-F7266A558D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1034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F5A965-D238-4B67-8CE2-6D0EFD679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7B8313A-DF6A-47E7-B425-EE6A04F7D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Editar el estilo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41DCF8F-BC50-4E05-B605-29848E81F8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Editar el estilo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AEDFE27-E71A-4DA2-BEAF-658115781A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Editar el estilo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4E64931-8BAA-49A4-AFAB-C5D9794507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Editar el estilo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DA508CE-8427-44A8-B7D2-EEBA668F1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7F27B-A933-4019-B579-D5B42C28646C}" type="datetimeFigureOut">
              <a:rPr lang="es-MX" smtClean="0"/>
              <a:t>18/05/2022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8959ECA-69BE-464E-B720-4BCEB7BF7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B37764E-246D-4B22-82FA-CAE8A1318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1285-6D45-4A4C-BC72-F7266A558D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95397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B856CF-1265-44DC-BB56-9C3991ED4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E151EC7-483A-4E49-A831-C36D8CB2D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7F27B-A933-4019-B579-D5B42C28646C}" type="datetimeFigureOut">
              <a:rPr lang="es-MX" smtClean="0"/>
              <a:t>18/05/2022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C0EACC7-AAA5-48FE-8F0E-051D6CD15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BC5351D-2E3A-41E8-83ED-523CC5A39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1285-6D45-4A4C-BC72-F7266A558D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48261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8F00F79-9645-4996-A78C-D4830A3ED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7F27B-A933-4019-B579-D5B42C28646C}" type="datetimeFigureOut">
              <a:rPr lang="es-MX" smtClean="0"/>
              <a:t>18/05/2022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D06438D-C7C0-40A6-860C-AF10CD2A9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0EAAF8D-15B1-435E-B343-EF328E593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1285-6D45-4A4C-BC72-F7266A558D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45132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1C8C42-FE0E-417D-BB51-55A3CCC66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DFB6B5-C462-4288-8672-B8FC96981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Editar el estilo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D2AF15A-B1A9-4076-B0A4-6A79B6DB7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F8C2B9-7F38-4B1A-82D3-FB9F4BD1E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7F27B-A933-4019-B579-D5B42C28646C}" type="datetimeFigureOut">
              <a:rPr lang="es-MX" smtClean="0"/>
              <a:t>18/05/2022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88F36D-F73A-45BC-A898-EDE45077D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0DE0F6D-84B2-40F2-85E8-A48A04118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1285-6D45-4A4C-BC72-F7266A558D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9993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DDA96C-295D-2C4D-6064-9B41116C1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95B040-DBD7-95C4-4CAA-71F7A6FCB8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1A380B7-D551-B7BB-B93A-D2374A6CA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42B2-A499-4559-85C6-00C8D5C14FD8}" type="datetimeFigureOut">
              <a:rPr lang="es-CL" smtClean="0"/>
              <a:t>18-05-2022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5FEA80-25C4-9531-EEED-BB8CD33F0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043C3B-CA98-6EDF-E671-9D4336280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E4E4-EFDE-4F7C-B708-459D66A39E3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30945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34DA17-E930-481C-88EF-8890B17EC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339A715-8380-48A3-A24B-A21477C83D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89D6CB5-8A33-4ABE-BA5B-BD29818398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CE713B2-5541-4301-8BB6-6A6A96FAC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7F27B-A933-4019-B579-D5B42C28646C}" type="datetimeFigureOut">
              <a:rPr lang="es-MX" smtClean="0"/>
              <a:t>18/05/2022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DEDDF99-5D43-4BE8-AA45-5FB18AADE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D5C0478-924B-4E0F-AD1D-73918CD87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1285-6D45-4A4C-BC72-F7266A558D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13343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5DDAB7-A2E6-4A47-B278-99F8F531D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D751AE4-CA07-4AA4-955A-A3138A38FE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Editar el estilo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94929E-898F-42A0-8E2D-6683777E2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7F27B-A933-4019-B579-D5B42C28646C}" type="datetimeFigureOut">
              <a:rPr lang="es-MX" smtClean="0"/>
              <a:t>18/05/2022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F1B5C4-7ED8-4576-B2E9-1DD6B2B61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B58ECE-66E6-4606-932A-AE5493564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1285-6D45-4A4C-BC72-F7266A558D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26559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6A4D404-B787-470F-ABF0-E69AAA7470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39A8368-F5A5-4EAA-B0B8-837E8ABFB2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Editar el estilo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2EBA72-9C6F-4B4D-A16A-C1DEB754B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7F27B-A933-4019-B579-D5B42C28646C}" type="datetimeFigureOut">
              <a:rPr lang="es-MX" smtClean="0"/>
              <a:t>18/05/2022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6C3164-13E1-4E73-82B8-CA01840DD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366C00-207E-47BE-ABD1-6356D0ED3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1285-6D45-4A4C-BC72-F7266A558D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8927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677B88-9D06-138F-804D-FB1C61A3D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2E0253C-1008-C952-F80A-9984DBC32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DE517B-589D-AB98-AF40-A45C55E14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42B2-A499-4559-85C6-00C8D5C14FD8}" type="datetimeFigureOut">
              <a:rPr lang="es-CL" smtClean="0"/>
              <a:t>18-05-2022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8F34EC-969C-32D7-A23D-8C72894F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17D1793-CD9D-87CD-A3C8-958B1A7E1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E4E4-EFDE-4F7C-B708-459D66A39E3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21431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2B4981-E1B4-7971-2489-344FC3567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13494B-70A9-9B83-33DC-9957C4C1AC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817C99D-F39A-7783-8B2D-B7DC87BA81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495D002-FEFD-919E-0B6D-F0F2D8E69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42B2-A499-4559-85C6-00C8D5C14FD8}" type="datetimeFigureOut">
              <a:rPr lang="es-CL" smtClean="0"/>
              <a:t>18-05-2022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53DDD2-ED8A-9B2A-AC68-602F1334F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4074EA2-82FA-0429-0B6B-2C6CC6706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E4E4-EFDE-4F7C-B708-459D66A39E3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12321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D064DF-A36A-7A54-B0F6-B1B4F301F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843EF1F-4C2D-4089-EFFE-5D5937BFDB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8D2E2F5-9986-A130-01CF-4148302568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662CE43-5B61-1ECE-0652-A904AA9E4D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DA19944-FA70-E85B-C940-943FC9E4D7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4E131DB-FEA3-038E-F3B7-4A904C852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42B2-A499-4559-85C6-00C8D5C14FD8}" type="datetimeFigureOut">
              <a:rPr lang="es-CL" smtClean="0"/>
              <a:t>18-05-2022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222DEFA-00FA-A711-9C10-60AE6E6ED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743B0DE-AE1A-9C5A-F143-77402CE8B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E4E4-EFDE-4F7C-B708-459D66A39E3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63541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794820-A8A3-4E01-9FA6-D1FA7B3AA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3454DF7-9463-32C7-5859-575FAF73C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42B2-A499-4559-85C6-00C8D5C14FD8}" type="datetimeFigureOut">
              <a:rPr lang="es-CL" smtClean="0"/>
              <a:t>18-05-2022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6E67FFC-79DC-3E34-3A74-BC942D0CE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D24D83-5EDD-BBA1-D6EA-9EF6A11A5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E4E4-EFDE-4F7C-B708-459D66A39E3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3209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001D92B-0895-7F0C-C12A-8578CC7A2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42B2-A499-4559-85C6-00C8D5C14FD8}" type="datetimeFigureOut">
              <a:rPr lang="es-CL" smtClean="0"/>
              <a:t>18-05-2022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0656BC0-CA68-47C7-D34A-5ABE0AA73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8D6E77D-7477-A989-28EE-E139FE46B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E4E4-EFDE-4F7C-B708-459D66A39E3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052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E85F73-ABFE-C88A-F311-F722295F0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DEC427-E259-B73B-D989-ED9ACAF39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F161980-A020-C16C-CC1B-10EA5CA47A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9B7615-E2B9-AD32-079B-391B05611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42B2-A499-4559-85C6-00C8D5C14FD8}" type="datetimeFigureOut">
              <a:rPr lang="es-CL" smtClean="0"/>
              <a:t>18-05-2022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0153056-5477-316A-7539-4DB41C742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BFE18C7-DD5E-E2CB-752B-4DEF62D4E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E4E4-EFDE-4F7C-B708-459D66A39E3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11613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84AE69-432C-780E-41A7-181371C9C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8DFA13B-101B-51E1-3CFB-137D03D10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BEDA427-3475-9522-F01B-7AC9C47022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72EC277-A625-A28C-461B-AE18821A2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42B2-A499-4559-85C6-00C8D5C14FD8}" type="datetimeFigureOut">
              <a:rPr lang="es-CL" smtClean="0"/>
              <a:t>18-05-2022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41FB33-E734-637C-166C-1DD18E14E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1000821-C858-D11C-41D5-B8BE2080C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E4E4-EFDE-4F7C-B708-459D66A39E3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38564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870B205-D1B4-5581-F975-12989B387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42E7FBD-EB34-8BBF-61B8-EFF22EC27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5F2DB5-1993-E03B-2963-C5097B3768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A42B2-A499-4559-85C6-00C8D5C14FD8}" type="datetimeFigureOut">
              <a:rPr lang="es-CL" smtClean="0"/>
              <a:t>18-05-2022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BBB612-4023-F5A0-D2B0-8B95DFE193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72E390-8EAD-CC83-7084-96AABDCA0B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8E4E4-EFDE-4F7C-B708-459D66A39E3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61434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284D2B0-C852-475E-B7EF-89C7B3280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9C39D16-E731-44C3-9CEE-2BF3ECF8A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Editar el estilo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DFDE89-10F9-4D5C-8B1C-D3D1A6B494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7F27B-A933-4019-B579-D5B42C28646C}" type="datetimeFigureOut">
              <a:rPr lang="es-MX" smtClean="0"/>
              <a:t>18/05/2022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8F9778-059B-41E7-8BD0-AF199A7496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B2C287-665D-482E-A12E-A4553C99ED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61285-6D45-4A4C-BC72-F7266A558D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1537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W59cnDyeb3U&amp;ab_channel=MundoZamba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262C07D-F986-7033-BA0B-F82628EED5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384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9264B9C-6F6B-3DCB-066F-F09DAEEA4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7145" y="569360"/>
            <a:ext cx="4384963" cy="2301761"/>
          </a:xfrm>
        </p:spPr>
        <p:txBody>
          <a:bodyPr anchor="b">
            <a:normAutofit/>
          </a:bodyPr>
          <a:lstStyle/>
          <a:p>
            <a:pPr algn="ctr"/>
            <a:r>
              <a:rPr lang="es-MX" sz="5400" b="1" dirty="0">
                <a:latin typeface="Comic Sans MS" panose="030F0702030302020204" pitchFamily="66" charset="0"/>
                <a:cs typeface="Calibri Light"/>
              </a:rPr>
              <a:t>Aventura de aprendizajes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ángulo 4">
            <a:extLst>
              <a:ext uri="{FF2B5EF4-FFF2-40B4-BE49-F238E27FC236}">
                <a16:creationId xmlns:a16="http://schemas.microsoft.com/office/drawing/2014/main" id="{3DA4561E-0976-B769-B966-A39D2E057F62}"/>
              </a:ext>
            </a:extLst>
          </p:cNvPr>
          <p:cNvSpPr/>
          <p:nvPr/>
        </p:nvSpPr>
        <p:spPr>
          <a:xfrm>
            <a:off x="11157626" y="3356043"/>
            <a:ext cx="826851" cy="35019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B494B3-F257-7568-1E90-E088423DE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2591" y="3180197"/>
            <a:ext cx="5263941" cy="323872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es-MX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Describir las características principales de la Conquista de América, a partir del trabajo con fuentes de información.</a:t>
            </a:r>
          </a:p>
        </p:txBody>
      </p:sp>
      <p:pic>
        <p:nvPicPr>
          <p:cNvPr id="1028" name="Picture 4" descr="Vinilo animales cabeza león multicolor - TenVinilo">
            <a:extLst>
              <a:ext uri="{FF2B5EF4-FFF2-40B4-BE49-F238E27FC236}">
                <a16:creationId xmlns:a16="http://schemas.microsoft.com/office/drawing/2014/main" id="{218D1F81-1D6C-F69A-253E-18A030BDD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60" y="286353"/>
            <a:ext cx="5914808" cy="613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060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9BE37E-07B0-D76D-3993-FDF1FF33B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13863" y="983380"/>
            <a:ext cx="10515600" cy="1524434"/>
          </a:xfrm>
        </p:spPr>
        <p:txBody>
          <a:bodyPr>
            <a:normAutofit/>
          </a:bodyPr>
          <a:lstStyle/>
          <a:p>
            <a:pPr algn="ctr"/>
            <a:r>
              <a:rPr lang="es-CL" sz="6000" b="1" dirty="0">
                <a:latin typeface="Comic Sans MS" panose="030F0702030302020204" pitchFamily="66" charset="0"/>
              </a:rPr>
              <a:t>#Aprendiendo!</a:t>
            </a:r>
            <a:endParaRPr lang="es-CL" sz="5400" dirty="0">
              <a:latin typeface="Comic Sans MS" panose="030F0702030302020204" pitchFamily="66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A02316-C1B4-3691-D794-70165AC57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293" y="2696874"/>
            <a:ext cx="6007243" cy="4265036"/>
          </a:xfrm>
        </p:spPr>
        <p:txBody>
          <a:bodyPr/>
          <a:lstStyle/>
          <a:p>
            <a:pPr algn="just"/>
            <a:r>
              <a:rPr lang="es-C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Explicación del profesor.</a:t>
            </a:r>
          </a:p>
          <a:p>
            <a:pPr algn="just"/>
            <a:r>
              <a:rPr lang="es-C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Observación de videos sobre la Conquista de América.</a:t>
            </a:r>
          </a:p>
          <a:p>
            <a:pPr algn="just"/>
            <a:r>
              <a:rPr lang="es-C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Actividad con firmas </a:t>
            </a:r>
            <a:r>
              <a:rPr lang="es-CL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es-C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42542A0-95CA-4E88-108F-5E8AF3B253BB}"/>
              </a:ext>
            </a:extLst>
          </p:cNvPr>
          <p:cNvSpPr/>
          <p:nvPr/>
        </p:nvSpPr>
        <p:spPr>
          <a:xfrm>
            <a:off x="7637318" y="0"/>
            <a:ext cx="4554682" cy="68580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D639839-77FA-4C91-3587-13529F1E5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4975806"/>
            <a:ext cx="1797628" cy="1797628"/>
          </a:xfrm>
          <a:prstGeom prst="rect">
            <a:avLst/>
          </a:prstGeom>
        </p:spPr>
      </p:pic>
      <p:pic>
        <p:nvPicPr>
          <p:cNvPr id="5" name="Picture 2" descr="Dragon Ball Z Wallpaper HD &amp; Background | DBZ Chrome Theme New Tab">
            <a:extLst>
              <a:ext uri="{FF2B5EF4-FFF2-40B4-BE49-F238E27FC236}">
                <a16:creationId xmlns:a16="http://schemas.microsoft.com/office/drawing/2014/main" id="{522072C5-56E1-5975-4A0B-E6DD6D679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035" y="1625502"/>
            <a:ext cx="4946672" cy="33733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364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hlinkClick r:id="rId2"/>
            <a:extLst>
              <a:ext uri="{FF2B5EF4-FFF2-40B4-BE49-F238E27FC236}">
                <a16:creationId xmlns:a16="http://schemas.microsoft.com/office/drawing/2014/main" id="{1542B229-E445-43B6-9FA5-B31162C8F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92256" y="2078964"/>
            <a:ext cx="6061790" cy="254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Imagen 30" descr="Icono&#10;&#10;Descripción generada automáticamente">
            <a:extLst>
              <a:ext uri="{FF2B5EF4-FFF2-40B4-BE49-F238E27FC236}">
                <a16:creationId xmlns:a16="http://schemas.microsoft.com/office/drawing/2014/main" id="{30B0C83C-87CE-4EC6-9A59-7FF3707666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327" y="4436137"/>
            <a:ext cx="2160695" cy="214706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D441EAD-CB0C-67B6-C548-AFF2474795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732" y="1900094"/>
            <a:ext cx="3057812" cy="305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686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42542A0-95CA-4E88-108F-5E8AF3B253BB}"/>
              </a:ext>
            </a:extLst>
          </p:cNvPr>
          <p:cNvSpPr/>
          <p:nvPr/>
        </p:nvSpPr>
        <p:spPr>
          <a:xfrm rot="16200000">
            <a:off x="6797388" y="1463384"/>
            <a:ext cx="6858001" cy="3931227"/>
          </a:xfrm>
          <a:prstGeom prst="rect">
            <a:avLst/>
          </a:prstGeom>
          <a:solidFill>
            <a:srgbClr val="00206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19BE37E-07B0-D76D-3993-FDF1FF33B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00501" y="377007"/>
            <a:ext cx="10515600" cy="1524434"/>
          </a:xfrm>
        </p:spPr>
        <p:txBody>
          <a:bodyPr>
            <a:normAutofit/>
          </a:bodyPr>
          <a:lstStyle/>
          <a:p>
            <a:pPr algn="ctr"/>
            <a:r>
              <a:rPr lang="es-CL" sz="6000" b="1" dirty="0">
                <a:latin typeface="Comic Sans MS" panose="030F0702030302020204" pitchFamily="66" charset="0"/>
              </a:rPr>
              <a:t>#FullPower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A02316-C1B4-3691-D794-70165AC57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782" y="1702220"/>
            <a:ext cx="6417035" cy="4592782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C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A.- Terminar actividad anterior: 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s-CL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1.- Último cuadro página 94 y línea de tiempo página 81: 6F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s-CL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2.- Primer cuadro página 106 del libro de texto: 3F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s-CL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3.- Responder preguntas: 3F</a:t>
            </a:r>
          </a:p>
          <a:p>
            <a:pPr lvl="2" algn="just">
              <a:lnSpc>
                <a:spcPct val="100000"/>
              </a:lnSpc>
              <a:spcBef>
                <a:spcPts val="0"/>
              </a:spcBef>
            </a:pPr>
            <a:r>
              <a:rPr lang="es-MX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¿Qué es la Conquista de América?</a:t>
            </a:r>
          </a:p>
          <a:p>
            <a:pPr lvl="2" algn="just">
              <a:lnSpc>
                <a:spcPct val="100000"/>
              </a:lnSpc>
              <a:spcBef>
                <a:spcPts val="0"/>
              </a:spcBef>
            </a:pPr>
            <a:r>
              <a:rPr lang="es-MX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¿En que año llega Diego de Almagro a Chile?</a:t>
            </a:r>
          </a:p>
          <a:p>
            <a:pPr lvl="2" algn="just">
              <a:lnSpc>
                <a:spcPct val="100000"/>
              </a:lnSpc>
              <a:spcBef>
                <a:spcPts val="0"/>
              </a:spcBef>
            </a:pPr>
            <a:r>
              <a:rPr lang="es-MX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¿Le bien o mal a Diego de Almagro en Chile? ¿Por qué?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B.- Copiar segundo y tercer cuadro de página 106 del libro de texto: 6 firmas</a:t>
            </a:r>
          </a:p>
          <a:p>
            <a:pPr algn="just"/>
            <a:endParaRPr lang="es-MX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endParaRPr lang="es-C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Demon Slayer: Kimetsu no Yaiba | Doblaje Wiki | Fandom">
            <a:extLst>
              <a:ext uri="{FF2B5EF4-FFF2-40B4-BE49-F238E27FC236}">
                <a16:creationId xmlns:a16="http://schemas.microsoft.com/office/drawing/2014/main" id="{847D0D31-9830-B173-AB10-D89E25EEE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364" y="1537854"/>
            <a:ext cx="4104409" cy="45111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762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6707C9-93A9-68FB-5B84-0E7EFE7DD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997412" y="2376343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L" sz="9600" b="1" dirty="0">
                <a:latin typeface="Comic Sans MS" panose="030F0702030302020204" pitchFamily="66" charset="0"/>
              </a:rPr>
              <a:t>¡Chau!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808A5E9-A103-574D-62A8-94C77EC9B152}"/>
              </a:ext>
            </a:extLst>
          </p:cNvPr>
          <p:cNvSpPr/>
          <p:nvPr/>
        </p:nvSpPr>
        <p:spPr>
          <a:xfrm>
            <a:off x="7062281" y="0"/>
            <a:ext cx="5129719" cy="6858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843C28B-57E5-60E8-6D81-1946410CE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9467" y="1306633"/>
            <a:ext cx="4244733" cy="424473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016568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137</Words>
  <Application>Microsoft Office PowerPoint</Application>
  <PresentationFormat>Panorámica</PresentationFormat>
  <Paragraphs>16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Times New Roman</vt:lpstr>
      <vt:lpstr>Tema de Office</vt:lpstr>
      <vt:lpstr>1_Tema de Office</vt:lpstr>
      <vt:lpstr>Presentación de PowerPoint</vt:lpstr>
      <vt:lpstr>Aventura de aprendizajes</vt:lpstr>
      <vt:lpstr>#Aprendiendo!</vt:lpstr>
      <vt:lpstr>Presentación de PowerPoint</vt:lpstr>
      <vt:lpstr>#FullPower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Camilo</dc:creator>
  <cp:lastModifiedBy>Camilo</cp:lastModifiedBy>
  <cp:revision>7</cp:revision>
  <dcterms:created xsi:type="dcterms:W3CDTF">2022-05-07T21:34:06Z</dcterms:created>
  <dcterms:modified xsi:type="dcterms:W3CDTF">2022-05-18T20:07:46Z</dcterms:modified>
</cp:coreProperties>
</file>